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20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118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081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40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2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380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7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0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11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431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57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9455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800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5071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287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594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86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71CA8-CDF9-42BA-8093-1E466687ECC2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429A2A7-59F7-41AE-8D4D-40DCE3A50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70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FAMOUS PEOPLE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4775" t="24204" r="49591" b="38934"/>
          <a:stretch/>
        </p:blipFill>
        <p:spPr>
          <a:xfrm>
            <a:off x="370114" y="624110"/>
            <a:ext cx="5133783" cy="5537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4775" t="60413" r="49755" b="6716"/>
          <a:stretch/>
        </p:blipFill>
        <p:spPr>
          <a:xfrm>
            <a:off x="6160521" y="624110"/>
            <a:ext cx="5585600" cy="54065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0058" y="609597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explorer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089572" y="1295396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route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217227" y="1926769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spices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598230" y="2950023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voyage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609116" y="3309249"/>
            <a:ext cx="139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supplies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98225" y="3603168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set sail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630888" y="4604651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reached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1456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4775" t="35850" r="49837" b="41075"/>
          <a:stretch/>
        </p:blipFill>
        <p:spPr>
          <a:xfrm>
            <a:off x="3318555" y="990599"/>
            <a:ext cx="6990217" cy="47650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84508" y="2040656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495391" y="2497859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517162" y="3238086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517162" y="3665083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517162" y="4031572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517162" y="4458176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517162" y="4841359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5259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102" t="18545" r="24776" b="41945"/>
          <a:stretch/>
        </p:blipFill>
        <p:spPr>
          <a:xfrm>
            <a:off x="1774370" y="457201"/>
            <a:ext cx="9556690" cy="5649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83086" y="838200"/>
            <a:ext cx="2949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  P    S    I           G   E    R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912429" y="1970312"/>
            <a:ext cx="3200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    E    S    I     D   E    N    T  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058887" y="3842659"/>
            <a:ext cx="3007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    I     E    N   T     I     S    T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747657" y="1207532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747657" y="1600980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758539" y="1980416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58539" y="2372304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747657" y="2759140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780311" y="3111709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734312" y="3494705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658009" y="1207532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658009" y="1568324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658009" y="2339644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9551838" y="1232862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9568361" y="1599612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9551838" y="2339644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9540949" y="2730354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912429" y="2318266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912429" y="2742377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6912429" y="3124200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912429" y="3462050"/>
            <a:ext cx="41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5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755" t="58054" r="50816" b="23224"/>
          <a:stretch/>
        </p:blipFill>
        <p:spPr>
          <a:xfrm>
            <a:off x="2405743" y="751115"/>
            <a:ext cx="8610178" cy="516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7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5673" t="49129" r="49837" b="19632"/>
          <a:stretch/>
        </p:blipFill>
        <p:spPr>
          <a:xfrm>
            <a:off x="3166154" y="472700"/>
            <a:ext cx="6674531" cy="63853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04 - Ex. 3 p. 29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02227" y="3360550"/>
            <a:ext cx="609600" cy="609600"/>
          </a:xfrm>
        </p:spPr>
      </p:pic>
      <p:sp>
        <p:nvSpPr>
          <p:cNvPr id="6" name="TextBox 5"/>
          <p:cNvSpPr txBox="1"/>
          <p:nvPr/>
        </p:nvSpPr>
        <p:spPr>
          <a:xfrm>
            <a:off x="8940223" y="3203685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940223" y="4022411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940223" y="4379472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940223" y="5145347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940223" y="5601662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7426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504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</TotalTime>
  <Words>63</Words>
  <Application>Microsoft Office PowerPoint</Application>
  <PresentationFormat>Широкоэкранный</PresentationFormat>
  <Paragraphs>41</Paragraphs>
  <Slides>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Легкий дым</vt:lpstr>
      <vt:lpstr>FAMOUS PEOPLE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FAMOUS PEOPLE</dc:title>
  <dc:creator>Мы</dc:creator>
  <cp:lastModifiedBy>Мы</cp:lastModifiedBy>
  <cp:revision>3</cp:revision>
  <dcterms:created xsi:type="dcterms:W3CDTF">2020-12-21T16:23:39Z</dcterms:created>
  <dcterms:modified xsi:type="dcterms:W3CDTF">2020-12-21T16:43:10Z</dcterms:modified>
</cp:coreProperties>
</file>